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6" r:id="rId2"/>
    <p:sldId id="294" r:id="rId3"/>
    <p:sldId id="299" r:id="rId4"/>
    <p:sldId id="281" r:id="rId5"/>
    <p:sldId id="301" r:id="rId6"/>
    <p:sldId id="284" r:id="rId7"/>
    <p:sldId id="302" r:id="rId8"/>
    <p:sldId id="262" r:id="rId9"/>
    <p:sldId id="29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995"/>
    <a:srgbClr val="AB6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68"/>
    <p:restoredTop sz="93461"/>
  </p:normalViewPr>
  <p:slideViewPr>
    <p:cSldViewPr snapToGrid="0" snapToObjects="1">
      <p:cViewPr varScale="1">
        <p:scale>
          <a:sx n="141" d="100"/>
          <a:sy n="141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2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C5842-64D1-7D45-A0D6-E0A00DCD5F08}" type="datetimeFigureOut">
              <a:rPr lang="en-US" smtClean="0"/>
              <a:t>5/4/17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29E1-92BF-C344-9608-1CA843693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5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67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94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63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45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0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4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2B4E4-0A24-C946-B5AD-F033B5546A66}" type="datetimeFigureOut">
              <a:rPr lang="en-US" smtClean="0"/>
              <a:t>5/4/17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hector@megsoftconsulting.com" TargetMode="External"/><Relationship Id="rId4" Type="http://schemas.openxmlformats.org/officeDocument/2006/relationships/hyperlink" Target="https://medium.com/@hminaya" TargetMode="External"/><Relationship Id="rId5" Type="http://schemas.openxmlformats.org/officeDocument/2006/relationships/image" Target="../media/image6.tiff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6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00190"/>
            <a:ext cx="9144000" cy="1057621"/>
          </a:xfrm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Diplomado</a:t>
            </a:r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b="1" dirty="0" smtClean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Xamarin</a:t>
            </a:r>
            <a:endParaRPr lang="en-US" b="1" dirty="0">
              <a:solidFill>
                <a:srgbClr val="EE432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353" y="5947981"/>
            <a:ext cx="1881887" cy="7724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61" y="6148469"/>
            <a:ext cx="1606779" cy="3664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1038" y="6148469"/>
            <a:ext cx="1730594" cy="36988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524000" y="3957811"/>
            <a:ext cx="9144000" cy="5745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Day </a:t>
            </a:r>
            <a:r>
              <a:rPr lang="en-US" sz="3200" b="1" dirty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6149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64" y="1895764"/>
            <a:ext cx="3053772" cy="3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7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6719" y="2443124"/>
            <a:ext cx="6118854" cy="3014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Hector Minaya</a:t>
            </a:r>
          </a:p>
          <a:p>
            <a:pPr marL="0" indent="0">
              <a:buNone/>
            </a:pPr>
            <a:r>
              <a:rPr lang="en-US" sz="2000" dirty="0" err="1" smtClean="0"/>
              <a:t>Megsoft</a:t>
            </a:r>
            <a:r>
              <a:rPr lang="en-US" sz="2000" dirty="0" smtClean="0"/>
              <a:t> Consulting</a:t>
            </a:r>
          </a:p>
          <a:p>
            <a:pPr marL="0" indent="0">
              <a:buNone/>
            </a:pPr>
            <a:r>
              <a:rPr lang="en-US" sz="2000" dirty="0" smtClean="0"/>
              <a:t>Email: </a:t>
            </a:r>
            <a:r>
              <a:rPr lang="en-US" sz="2000" dirty="0" smtClean="0">
                <a:hlinkClick r:id="rId3"/>
              </a:rPr>
              <a:t>hector@megsoftconsulting.com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Blog: </a:t>
            </a:r>
            <a:r>
              <a:rPr lang="en-US" sz="2000" dirty="0">
                <a:hlinkClick r:id="rId4"/>
              </a:rPr>
              <a:t>https://medium.com/@</a:t>
            </a:r>
            <a:r>
              <a:rPr lang="en-US" sz="2000" dirty="0" smtClean="0">
                <a:hlinkClick r:id="rId4"/>
              </a:rPr>
              <a:t>hminaya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Twitter: @</a:t>
            </a:r>
            <a:r>
              <a:rPr lang="en-US" sz="2000" dirty="0" err="1" smtClean="0"/>
              <a:t>HectorMinaya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0564" y="5958061"/>
            <a:ext cx="3796419" cy="799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56" y="685617"/>
            <a:ext cx="1568344" cy="1546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9960" y="5673699"/>
            <a:ext cx="3605038" cy="10840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665" y="55307"/>
            <a:ext cx="2558333" cy="28070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852" y="2980046"/>
            <a:ext cx="3755146" cy="194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 smtClean="0"/>
              <a:t>Checklist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Day 2</a:t>
            </a:r>
            <a:endParaRPr lang="en-US" sz="2400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Xamarin &amp; Azure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Demo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Lab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456" y="1745314"/>
            <a:ext cx="4128662" cy="296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7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 - Checklist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MAC</a:t>
            </a:r>
            <a:endParaRPr lang="en-US" sz="3200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 smtClean="0"/>
              <a:t>IDE</a:t>
            </a:r>
          </a:p>
          <a:p>
            <a:pPr lvl="1"/>
            <a:r>
              <a:rPr lang="en-US" sz="1600" dirty="0" smtClean="0"/>
              <a:t>Xamarin Studio 6.2.1 or</a:t>
            </a:r>
          </a:p>
          <a:p>
            <a:pPr lvl="1"/>
            <a:r>
              <a:rPr lang="en-US" sz="1600" dirty="0" smtClean="0"/>
              <a:t>Visual Studio for MAC Preview (latest)</a:t>
            </a:r>
          </a:p>
          <a:p>
            <a:pPr marL="0" indent="0">
              <a:buNone/>
            </a:pPr>
            <a:r>
              <a:rPr lang="en-US" sz="1600" b="1" dirty="0" smtClean="0"/>
              <a:t>Java</a:t>
            </a:r>
          </a:p>
          <a:p>
            <a:pPr lvl="1"/>
            <a:r>
              <a:rPr lang="en-US" sz="1600" dirty="0" smtClean="0"/>
              <a:t>JDK 1.8.0_121</a:t>
            </a:r>
          </a:p>
          <a:p>
            <a:pPr marL="0" indent="0">
              <a:buNone/>
            </a:pPr>
            <a:r>
              <a:rPr lang="en-US" sz="1600" b="1" dirty="0" smtClean="0"/>
              <a:t>Android SDK</a:t>
            </a:r>
          </a:p>
          <a:p>
            <a:pPr lvl="1"/>
            <a:r>
              <a:rPr lang="en-US" sz="1600" dirty="0" smtClean="0"/>
              <a:t>Android 6.0</a:t>
            </a:r>
          </a:p>
          <a:p>
            <a:pPr marL="0" indent="0">
              <a:buNone/>
            </a:pPr>
            <a:r>
              <a:rPr lang="en-US" sz="1600" b="1" dirty="0" smtClean="0"/>
              <a:t>iOS SDK</a:t>
            </a:r>
          </a:p>
          <a:p>
            <a:pPr lvl="1"/>
            <a:r>
              <a:rPr lang="en-US" sz="1600" dirty="0" smtClean="0"/>
              <a:t>X Code 8.3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PC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1600" b="1" dirty="0" smtClean="0"/>
              <a:t>IDE</a:t>
            </a:r>
          </a:p>
          <a:p>
            <a:pPr lvl="1"/>
            <a:r>
              <a:rPr lang="en-US" sz="1600" dirty="0" smtClean="0"/>
              <a:t>Visual Studio 2017</a:t>
            </a:r>
            <a:r>
              <a:rPr lang="en-US" sz="1600" dirty="0"/>
              <a:t> </a:t>
            </a:r>
            <a:r>
              <a:rPr lang="en-US" sz="1600" dirty="0" smtClean="0"/>
              <a:t>w/ Xamarin for Visual Studio or</a:t>
            </a:r>
          </a:p>
          <a:p>
            <a:pPr lvl="1"/>
            <a:r>
              <a:rPr lang="en-US" sz="1600" dirty="0" smtClean="0"/>
              <a:t>Visual Studio 2015 w/ Xamarin for Visual Studio (4.3.0.795)</a:t>
            </a:r>
          </a:p>
          <a:p>
            <a:pPr marL="0" indent="0">
              <a:buNone/>
            </a:pPr>
            <a:r>
              <a:rPr lang="en-US" sz="1600" b="1" dirty="0" smtClean="0"/>
              <a:t>Java</a:t>
            </a:r>
            <a:endParaRPr lang="en-US" sz="1600" b="1" dirty="0"/>
          </a:p>
          <a:p>
            <a:pPr lvl="1"/>
            <a:r>
              <a:rPr lang="en-US" sz="1600" dirty="0"/>
              <a:t>JDK 1.8.0_121</a:t>
            </a:r>
          </a:p>
          <a:p>
            <a:pPr marL="0" indent="0">
              <a:buNone/>
            </a:pPr>
            <a:r>
              <a:rPr lang="en-US" sz="1600" b="1" dirty="0" smtClean="0"/>
              <a:t>Android </a:t>
            </a:r>
            <a:r>
              <a:rPr lang="en-US" sz="1600" b="1" dirty="0"/>
              <a:t>SDK</a:t>
            </a:r>
          </a:p>
          <a:p>
            <a:pPr lvl="1"/>
            <a:r>
              <a:rPr lang="en-US" sz="1600" dirty="0"/>
              <a:t>Android 6.0</a:t>
            </a:r>
          </a:p>
          <a:p>
            <a:pPr marL="0" indent="0">
              <a:buNone/>
            </a:pPr>
            <a:r>
              <a:rPr lang="en-US" sz="1600" b="1" dirty="0" smtClean="0"/>
              <a:t>Mac?</a:t>
            </a:r>
          </a:p>
          <a:p>
            <a:pPr lvl="1"/>
            <a:r>
              <a:rPr lang="en-US" sz="1600" dirty="0" smtClean="0"/>
              <a:t>If you plan on testing with iOS then you need network access to a Mac w/ X Code 8.3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214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838200" y="1825625"/>
            <a:ext cx="5826760" cy="4351338"/>
          </a:xfrm>
        </p:spPr>
        <p:txBody>
          <a:bodyPr/>
          <a:lstStyle/>
          <a:p>
            <a:r>
              <a:rPr lang="en-US" dirty="0" smtClean="0"/>
              <a:t>SSID: </a:t>
            </a:r>
            <a:r>
              <a:rPr lang="en-US" dirty="0" err="1" smtClean="0"/>
              <a:t>MSFTGuest</a:t>
            </a:r>
            <a:endParaRPr lang="en-US" dirty="0" smtClean="0"/>
          </a:p>
          <a:p>
            <a:r>
              <a:rPr lang="en-US" dirty="0" smtClean="0"/>
              <a:t>Option: Visiting Guest</a:t>
            </a:r>
          </a:p>
          <a:p>
            <a:r>
              <a:rPr lang="en-US" dirty="0" smtClean="0"/>
              <a:t>Username: </a:t>
            </a:r>
            <a:r>
              <a:rPr lang="en-US" b="1" dirty="0" smtClean="0"/>
              <a:t>user123@hotmail.com</a:t>
            </a:r>
          </a:p>
          <a:p>
            <a:r>
              <a:rPr lang="en-US" dirty="0" smtClean="0"/>
              <a:t>Pass: </a:t>
            </a:r>
            <a:r>
              <a:rPr lang="en-US" b="1" dirty="0" smtClean="0"/>
              <a:t>1856</a:t>
            </a:r>
            <a:endParaRPr lang="en-US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599" y="1201499"/>
            <a:ext cx="4010413" cy="443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7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Content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Xamarin Forms</a:t>
            </a:r>
          </a:p>
          <a:p>
            <a:endParaRPr lang="en-US" dirty="0" smtClean="0"/>
          </a:p>
          <a:p>
            <a:r>
              <a:rPr lang="en-US" dirty="0" smtClean="0"/>
              <a:t>PRISM</a:t>
            </a:r>
          </a:p>
          <a:p>
            <a:pPr lvl="1"/>
            <a:r>
              <a:rPr lang="en-US" dirty="0" err="1" smtClean="0"/>
              <a:t>NavigationService</a:t>
            </a:r>
            <a:endParaRPr lang="en-US" dirty="0" smtClean="0"/>
          </a:p>
          <a:p>
            <a:pPr lvl="1"/>
            <a:r>
              <a:rPr lang="en-US" dirty="0" smtClean="0"/>
              <a:t>Commands</a:t>
            </a:r>
          </a:p>
          <a:p>
            <a:pPr lvl="1"/>
            <a:r>
              <a:rPr lang="en-US" dirty="0" err="1" smtClean="0"/>
              <a:t>PageDialogService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Materials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http://</a:t>
            </a:r>
            <a:r>
              <a:rPr lang="en-US" sz="2400" dirty="0" smtClean="0"/>
              <a:t>bit.ly/DiplomadoXamarinDay2</a:t>
            </a:r>
          </a:p>
          <a:p>
            <a:endParaRPr lang="en-US" sz="2400" dirty="0"/>
          </a:p>
          <a:p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hminaya</a:t>
            </a:r>
            <a:r>
              <a:rPr lang="en-US" sz="2400" dirty="0"/>
              <a:t>/DiplomadoMSDay2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0293" y="334044"/>
            <a:ext cx="3987800" cy="83998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1793" y="4632199"/>
            <a:ext cx="1493837" cy="14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Today!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722" y="2650263"/>
            <a:ext cx="2403594" cy="21365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827" y="2788346"/>
            <a:ext cx="3250160" cy="186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9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dirty="0" smtClean="0"/>
              <a:t>Demo</a:t>
            </a:r>
            <a:endParaRPr lang="es-DO" sz="16600" dirty="0"/>
          </a:p>
        </p:txBody>
      </p:sp>
      <p:grpSp>
        <p:nvGrpSpPr>
          <p:cNvPr id="5" name="Group 4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416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04690" y="514680"/>
            <a:ext cx="10515600" cy="190259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6600" dirty="0" smtClean="0"/>
              <a:t>Lab</a:t>
            </a:r>
            <a:endParaRPr lang="es-DO" sz="16600" dirty="0"/>
          </a:p>
        </p:txBody>
      </p:sp>
      <p:grpSp>
        <p:nvGrpSpPr>
          <p:cNvPr id="5" name="Group 4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sp>
        <p:nvSpPr>
          <p:cNvPr id="9" name="Title 7"/>
          <p:cNvSpPr txBox="1">
            <a:spLocks/>
          </p:cNvSpPr>
          <p:nvPr/>
        </p:nvSpPr>
        <p:spPr>
          <a:xfrm>
            <a:off x="804690" y="2779414"/>
            <a:ext cx="10515600" cy="29152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/>
              <a:t>Repository:</a:t>
            </a:r>
          </a:p>
          <a:p>
            <a:pPr algn="ctr"/>
            <a:r>
              <a:rPr lang="en-US" sz="4000" dirty="0" smtClean="0"/>
              <a:t>https</a:t>
            </a:r>
            <a:r>
              <a:rPr lang="en-US" sz="4000" dirty="0"/>
              <a:t>://</a:t>
            </a:r>
            <a:r>
              <a:rPr lang="en-US" sz="4000" dirty="0" smtClean="0"/>
              <a:t>github.com/hminaya/DiplomadoMSDay3</a:t>
            </a:r>
          </a:p>
          <a:p>
            <a:pPr algn="ctr"/>
            <a:endParaRPr lang="en-US" sz="4000" dirty="0"/>
          </a:p>
          <a:p>
            <a:pPr algn="ctr"/>
            <a:r>
              <a:rPr lang="en-US" sz="4000" b="1" dirty="0" smtClean="0"/>
              <a:t>Requirements:</a:t>
            </a:r>
          </a:p>
          <a:p>
            <a:pPr algn="ctr"/>
            <a:r>
              <a:rPr lang="en-US" sz="4000" dirty="0"/>
              <a:t>http://</a:t>
            </a:r>
            <a:r>
              <a:rPr lang="en-US" sz="4000" dirty="0" err="1"/>
              <a:t>bit.ly</a:t>
            </a:r>
            <a:r>
              <a:rPr lang="en-US" sz="4000" dirty="0"/>
              <a:t>/DiplomadoXamarinDay3Tasks</a:t>
            </a:r>
            <a:endParaRPr lang="es-DO" sz="4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1044" y="715315"/>
            <a:ext cx="1914706" cy="17019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0644" y="894926"/>
            <a:ext cx="2311661" cy="132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30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</TotalTime>
  <Words>171</Words>
  <Application>Microsoft Macintosh PowerPoint</Application>
  <PresentationFormat>Widescreen</PresentationFormat>
  <Paragraphs>71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Helvetica Neue</vt:lpstr>
      <vt:lpstr>Office Theme</vt:lpstr>
      <vt:lpstr>Diplomado Xamarin</vt:lpstr>
      <vt:lpstr>PowerPoint Presentation</vt:lpstr>
      <vt:lpstr>Agenda</vt:lpstr>
      <vt:lpstr>Before we begin - Checklist</vt:lpstr>
      <vt:lpstr>Wifi</vt:lpstr>
      <vt:lpstr>Day 2</vt:lpstr>
      <vt:lpstr>Today!</vt:lpstr>
      <vt:lpstr>Demo</vt:lpstr>
      <vt:lpstr>Lab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 v0.6.0</dc:title>
  <dc:creator>Hector Minaya</dc:creator>
  <cp:lastModifiedBy>Hector Minaya</cp:lastModifiedBy>
  <cp:revision>220</cp:revision>
  <dcterms:created xsi:type="dcterms:W3CDTF">2016-05-17T03:02:01Z</dcterms:created>
  <dcterms:modified xsi:type="dcterms:W3CDTF">2017-05-04T16:03:31Z</dcterms:modified>
</cp:coreProperties>
</file>

<file path=docProps/thumbnail.jpeg>
</file>